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3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67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42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18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93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819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43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16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4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6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80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E1EE-1C8E-4387-8E9F-22A52DC41DA9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B0FB-623C-46E7-B418-016C3F339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0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0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940629"/>
            <a:ext cx="3722687" cy="29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" y="6611938"/>
            <a:ext cx="8469313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0"/>
            <a:ext cx="8469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53" name="Заголовок 1"/>
          <p:cNvSpPr>
            <a:spLocks noGrp="1"/>
          </p:cNvSpPr>
          <p:nvPr>
            <p:ph type="ctrTitle"/>
          </p:nvPr>
        </p:nvSpPr>
        <p:spPr>
          <a:xfrm>
            <a:off x="1556657" y="1882567"/>
            <a:ext cx="7677150" cy="1856108"/>
          </a:xfrm>
        </p:spPr>
        <p:txBody>
          <a:bodyPr>
            <a:noAutofit/>
          </a:bodyPr>
          <a:lstStyle/>
          <a:p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 психологической помощи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родителям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обучающихся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период подготовки к ГИА</a:t>
            </a:r>
            <a:endParaRPr lang="ru-RU" altLang="ru-RU" sz="4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15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90838" y="4303479"/>
            <a:ext cx="6808787" cy="11792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Вяльцева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Ирина Михайловна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старший преподаватель кафедры психологии и педагогики ГБОУ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ИРО Краснодарского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3411" y="416431"/>
            <a:ext cx="9545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Институт развития образования Краснодарского края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7700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88571" y="2186142"/>
            <a:ext cx="53884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Каждый, кто сдает экзамены, независимо от их результата, постигает самую важную в жизни науку – умение не сдаваться в трудной ситуации, а провалившись – вдохнуть полной грудью и идти дальше</a:t>
            </a:r>
            <a:endParaRPr lang="ru-RU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23410" y="416431"/>
            <a:ext cx="96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Психологическая поддержка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1417638"/>
            <a:ext cx="5463145" cy="42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617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410" y="416431"/>
            <a:ext cx="96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Что бы я попросил у золотой рыбки?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530" y="1443211"/>
            <a:ext cx="3775504" cy="264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530" y="4116921"/>
            <a:ext cx="3868907" cy="239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73493" y="1417638"/>
            <a:ext cx="3781026" cy="254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73493" y="4040072"/>
            <a:ext cx="3796766" cy="247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522338" y="2164472"/>
            <a:ext cx="3254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Никогда не было ссор, взаимопонимание и благополучие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29673" y="4713353"/>
            <a:ext cx="333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Побольше доверия,</a:t>
            </a:r>
          </a:p>
          <a:p>
            <a:pPr algn="ctr"/>
            <a:r>
              <a:rPr lang="ru-RU" sz="2400" dirty="0" smtClean="0"/>
              <a:t>родители любили меня и понимали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0369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410" y="416431"/>
            <a:ext cx="96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Режим дня в период подготовки к экзаменам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3410" y="1758619"/>
            <a:ext cx="10319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Подготовка к экзаменам – 8 часов в день</a:t>
            </a:r>
          </a:p>
          <a:p>
            <a:pPr>
              <a:buClr>
                <a:srgbClr val="00B050"/>
              </a:buClr>
            </a:pPr>
            <a:endParaRPr lang="ru-RU" sz="2800" dirty="0" smtClean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Занятия спортом, прогулки на свежем воздухе - 8 часов в день</a:t>
            </a:r>
          </a:p>
          <a:p>
            <a:pPr>
              <a:buClr>
                <a:srgbClr val="00B050"/>
              </a:buClr>
            </a:pPr>
            <a:endParaRPr lang="ru-RU" sz="2800" dirty="0" smtClean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Сон - не менее 8 часов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5767" y="4449876"/>
            <a:ext cx="7465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Давайте ребенку время на отдых и развлечения.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Подготовка к экзаменам – это важно,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но нельзя занимать ей все свободное время.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Это не добавит ни энергии, ни целеустремленности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605" y="3058162"/>
            <a:ext cx="4202081" cy="31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644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410" y="416431"/>
            <a:ext cx="96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Организация рабочего пространства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l="3999"/>
          <a:stretch/>
        </p:blipFill>
        <p:spPr>
          <a:xfrm>
            <a:off x="2316339" y="1336341"/>
            <a:ext cx="7559320" cy="524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940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410" y="416431"/>
            <a:ext cx="965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Важно помнить!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01213" y="2014640"/>
            <a:ext cx="78970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/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Снижает качество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подготовки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 экзаменам!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11272" y="1543874"/>
            <a:ext cx="3144158" cy="2542190"/>
            <a:chOff x="371445" y="1641858"/>
            <a:chExt cx="2736998" cy="231991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445" y="1641858"/>
              <a:ext cx="2604754" cy="1955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68132" y="3561663"/>
              <a:ext cx="2540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с</a:t>
              </a:r>
              <a:r>
                <a:rPr lang="ru-RU" sz="2000" dirty="0" smtClean="0"/>
                <a:t>лабая освещенность</a:t>
              </a:r>
              <a:endParaRPr lang="ru-RU" sz="20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752114" y="3970497"/>
            <a:ext cx="3136051" cy="2408233"/>
            <a:chOff x="6095999" y="1677992"/>
            <a:chExt cx="2809224" cy="227292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5999" y="1677992"/>
              <a:ext cx="2809224" cy="1872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56277" y="3550809"/>
              <a:ext cx="2359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телефонные звонки</a:t>
              </a:r>
              <a:endParaRPr lang="ru-RU" sz="20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0938" y="4035035"/>
            <a:ext cx="3101691" cy="2470535"/>
            <a:chOff x="3125743" y="1721282"/>
            <a:chExt cx="2761173" cy="226040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5743" y="1721282"/>
              <a:ext cx="2761173" cy="17966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647183" y="3581576"/>
              <a:ext cx="17182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музыка и шум</a:t>
              </a:r>
              <a:endParaRPr lang="ru-RU" sz="20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752114" y="1540808"/>
            <a:ext cx="3136051" cy="2429689"/>
            <a:chOff x="9012662" y="1641858"/>
            <a:chExt cx="2941784" cy="227694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12662" y="1641858"/>
              <a:ext cx="2941784" cy="17992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9984174" y="3518689"/>
              <a:ext cx="1305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телевизор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9561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410" y="416431"/>
            <a:ext cx="965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Питание и сон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262" y="1937657"/>
            <a:ext cx="5182821" cy="4025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03202" y="1606816"/>
            <a:ext cx="4037484" cy="269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89615" y="3896465"/>
            <a:ext cx="3939033" cy="259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545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12192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268412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6031" y="170099"/>
            <a:ext cx="1108526" cy="1144031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3" y="219073"/>
            <a:ext cx="1093129" cy="10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5704" y="1395919"/>
            <a:ext cx="792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Главная цель –</a:t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сохранить душевное равновесие!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46440" y="2731446"/>
            <a:ext cx="5699117" cy="36291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3" y="3747002"/>
            <a:ext cx="4186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Сейчас ваш ребенок больше всего </a:t>
            </a: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нуждается в любви </a:t>
            </a: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и поддержке!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86800" y="3853509"/>
            <a:ext cx="3253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ГИА-9 – первый </a:t>
            </a: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экзаменационный </a:t>
            </a: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опыт!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621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" y="6611938"/>
            <a:ext cx="12192001" cy="24606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152" name="Прямоугольник 3"/>
          <p:cNvSpPr>
            <a:spLocks noChangeArrowheads="1"/>
          </p:cNvSpPr>
          <p:nvPr/>
        </p:nvSpPr>
        <p:spPr bwMode="auto">
          <a:xfrm>
            <a:off x="0" y="6581081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ГБОУ ИРО Краснодарского края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www.iro23.ru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US" altLang="ru-RU" sz="1400" dirty="0">
                <a:solidFill>
                  <a:schemeClr val="bg1"/>
                </a:solidFill>
                <a:latin typeface="+mn-lt"/>
              </a:rPr>
              <a:t>e-mail: post@iro23.ru</a:t>
            </a:r>
            <a:r>
              <a:rPr lang="ru-RU" altLang="ru-RU" sz="1400" dirty="0">
                <a:solidFill>
                  <a:schemeClr val="bg1"/>
                </a:solidFill>
                <a:latin typeface="+mn-lt"/>
              </a:rPr>
              <a:t> / тел.: +7 (861) 232-85-78</a:t>
            </a:r>
            <a:endParaRPr lang="en-US" alt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5" b="100000" l="356" r="100000">
                        <a14:foregroundMark x1="26335" y1="88276" x2="26335" y2="88276"/>
                        <a14:foregroundMark x1="38078" y1="88276" x2="38078" y2="88276"/>
                        <a14:foregroundMark x1="54093" y1="90690" x2="54093" y2="90690"/>
                        <a14:foregroundMark x1="74733" y1="88276" x2="74733" y2="88276"/>
                        <a14:foregroundMark x1="20641" y1="37241" x2="20641" y2="37241"/>
                        <a14:foregroundMark x1="25623" y1="42759" x2="25623" y2="42759"/>
                        <a14:foregroundMark x1="25623" y1="42759" x2="25979" y2="45172"/>
                        <a14:foregroundMark x1="30605" y1="54483" x2="30605" y2="55517"/>
                        <a14:foregroundMark x1="30605" y1="57931" x2="30605" y2="60690"/>
                        <a14:foregroundMark x1="31317" y1="63793" x2="31317" y2="64828"/>
                        <a14:foregroundMark x1="31317" y1="65862" x2="31317" y2="65862"/>
                        <a14:foregroundMark x1="31317" y1="65862" x2="31317" y2="65862"/>
                        <a14:foregroundMark x1="29537" y1="57931" x2="28826" y2="53793"/>
                        <a14:foregroundMark x1="28114" y1="52414" x2="23843" y2="46207"/>
                        <a14:foregroundMark x1="22776" y1="43793" x2="19929" y2="40690"/>
                        <a14:foregroundMark x1="19217" y1="38966" x2="16014" y2="33793"/>
                        <a14:foregroundMark x1="14947" y1="32759" x2="14947" y2="32759"/>
                        <a14:foregroundMark x1="14591" y1="32414" x2="14591" y2="32414"/>
                        <a14:foregroundMark x1="14591" y1="32414" x2="14591" y2="32414"/>
                        <a14:foregroundMark x1="17794" y1="30000" x2="17794" y2="30000"/>
                        <a14:foregroundMark x1="17794" y1="30000" x2="17794" y2="30000"/>
                        <a14:foregroundMark x1="22776" y1="36552" x2="23488" y2="39310"/>
                        <a14:foregroundMark x1="27402" y1="46897" x2="28826" y2="49655"/>
                        <a14:foregroundMark x1="30961" y1="52414" x2="32384" y2="55862"/>
                        <a14:foregroundMark x1="33452" y1="56552" x2="33808" y2="57931"/>
                        <a14:foregroundMark x1="35231" y1="61724" x2="35231" y2="63793"/>
                        <a14:foregroundMark x1="35231" y1="64483" x2="35231" y2="66897"/>
                        <a14:foregroundMark x1="35231" y1="67586" x2="35231" y2="67586"/>
                        <a14:foregroundMark x1="34520" y1="68621" x2="33452" y2="68621"/>
                        <a14:foregroundMark x1="33096" y1="68621" x2="26690" y2="66207"/>
                        <a14:foregroundMark x1="26335" y1="65862" x2="25267" y2="64483"/>
                        <a14:foregroundMark x1="24911" y1="64138" x2="24911" y2="64138"/>
                        <a14:foregroundMark x1="24555" y1="63793" x2="23843" y2="61379"/>
                        <a14:foregroundMark x1="23843" y1="60690" x2="23843" y2="58621"/>
                        <a14:foregroundMark x1="16014" y1="35517" x2="16014" y2="35517"/>
                        <a14:foregroundMark x1="14591" y1="34483" x2="13523" y2="35172"/>
                        <a14:foregroundMark x1="12100" y1="35862" x2="12100" y2="35862"/>
                        <a14:foregroundMark x1="12100" y1="29655" x2="12100" y2="29655"/>
                        <a14:foregroundMark x1="12100" y1="29655" x2="12100" y2="29655"/>
                        <a14:foregroundMark x1="14235" y1="26897" x2="14235" y2="26897"/>
                        <a14:foregroundMark x1="14947" y1="26897" x2="20641" y2="32414"/>
                        <a14:foregroundMark x1="20641" y1="32414" x2="20641" y2="32414"/>
                        <a14:foregroundMark x1="22064" y1="33448" x2="22064" y2="33448"/>
                        <a14:foregroundMark x1="29537" y1="48276" x2="29537" y2="48276"/>
                        <a14:foregroundMark x1="32028" y1="49310" x2="32028" y2="49310"/>
                        <a14:foregroundMark x1="35943" y1="48276" x2="35943" y2="48276"/>
                        <a14:foregroundMark x1="36655" y1="52069" x2="36655" y2="53448"/>
                        <a14:foregroundMark x1="36655" y1="55862" x2="36655" y2="55862"/>
                        <a14:foregroundMark x1="28114" y1="17931" x2="28114" y2="17931"/>
                        <a14:foregroundMark x1="28114" y1="17931" x2="28114" y2="17931"/>
                        <a14:foregroundMark x1="28470" y1="15172" x2="28470" y2="15172"/>
                        <a14:foregroundMark x1="28470" y1="15172" x2="28470" y2="15172"/>
                        <a14:foregroundMark x1="31673" y1="13103" x2="31673" y2="13103"/>
                        <a14:foregroundMark x1="31673" y1="13103" x2="31673" y2="13103"/>
                        <a14:foregroundMark x1="33096" y1="13103" x2="34164" y2="13793"/>
                        <a14:foregroundMark x1="34164" y1="13793" x2="35943" y2="15862"/>
                        <a14:foregroundMark x1="35943" y1="15862" x2="35943" y2="15862"/>
                        <a14:foregroundMark x1="29181" y1="17586" x2="29181" y2="17586"/>
                        <a14:foregroundMark x1="29181" y1="17586" x2="29181" y2="17586"/>
                        <a14:foregroundMark x1="27758" y1="17586" x2="27758" y2="17586"/>
                        <a14:foregroundMark x1="26335" y1="15862" x2="26335" y2="15862"/>
                        <a14:foregroundMark x1="25623" y1="14483" x2="25623" y2="14483"/>
                        <a14:foregroundMark x1="25623" y1="14483" x2="25623" y2="14483"/>
                        <a14:foregroundMark x1="25623" y1="13448" x2="25623" y2="13448"/>
                        <a14:foregroundMark x1="26335" y1="12069" x2="26335" y2="12069"/>
                        <a14:foregroundMark x1="26335" y1="12069" x2="26335" y2="12069"/>
                        <a14:foregroundMark x1="28470" y1="12069" x2="28470" y2="12069"/>
                        <a14:foregroundMark x1="31317" y1="12414" x2="31317" y2="12414"/>
                        <a14:foregroundMark x1="31317" y1="12414" x2="31317" y2="12414"/>
                        <a14:foregroundMark x1="31317" y1="13103" x2="31673" y2="141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943" y="444508"/>
            <a:ext cx="1677814" cy="1731553"/>
          </a:xfrm>
          <a:prstGeom prst="rect">
            <a:avLst/>
          </a:prstGeom>
        </p:spPr>
      </p:pic>
      <p:pic>
        <p:nvPicPr>
          <p:cNvPr id="614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42" y="497868"/>
            <a:ext cx="1621971" cy="162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27055" y="444508"/>
            <a:ext cx="773788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Ваше собственное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спокойствие и уверенность –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самые надежные помощники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для вашего ребёнка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1010" y="2823393"/>
            <a:ext cx="5149978" cy="37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18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377</Words>
  <Application>Microsoft Office PowerPoint</Application>
  <PresentationFormat>Произвольный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О психологической помощи  родителям обучающихся  в период подготовки к ГИА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роли семьи в психологической подготовке выпускников к ЕГЭ</dc:title>
  <dc:creator>K204</dc:creator>
  <cp:lastModifiedBy>USER</cp:lastModifiedBy>
  <cp:revision>13</cp:revision>
  <dcterms:created xsi:type="dcterms:W3CDTF">2019-01-30T12:59:34Z</dcterms:created>
  <dcterms:modified xsi:type="dcterms:W3CDTF">2019-03-12T11:00:24Z</dcterms:modified>
</cp:coreProperties>
</file>